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E29406C-841D-41C0-A03B-9CD5A0D69533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4CA383C-50DC-48CD-853F-3C99830B55D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814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406C-841D-41C0-A03B-9CD5A0D69533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83C-50DC-48CD-853F-3C99830B55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227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406C-841D-41C0-A03B-9CD5A0D69533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83C-50DC-48CD-853F-3C99830B55D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436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406C-841D-41C0-A03B-9CD5A0D69533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83C-50DC-48CD-853F-3C99830B55D5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867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406C-841D-41C0-A03B-9CD5A0D69533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83C-50DC-48CD-853F-3C99830B55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702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406C-841D-41C0-A03B-9CD5A0D69533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83C-50DC-48CD-853F-3C99830B55D5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138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406C-841D-41C0-A03B-9CD5A0D69533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83C-50DC-48CD-853F-3C99830B55D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767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406C-841D-41C0-A03B-9CD5A0D69533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83C-50DC-48CD-853F-3C99830B55D5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571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406C-841D-41C0-A03B-9CD5A0D69533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83C-50DC-48CD-853F-3C99830B55D5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637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406C-841D-41C0-A03B-9CD5A0D69533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83C-50DC-48CD-853F-3C99830B55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03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406C-841D-41C0-A03B-9CD5A0D69533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83C-50DC-48CD-853F-3C99830B55D5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560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406C-841D-41C0-A03B-9CD5A0D69533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83C-50DC-48CD-853F-3C99830B55D5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342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406C-841D-41C0-A03B-9CD5A0D69533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83C-50DC-48CD-853F-3C99830B55D5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87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406C-841D-41C0-A03B-9CD5A0D69533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83C-50DC-48CD-853F-3C99830B55D5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727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406C-841D-41C0-A03B-9CD5A0D69533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83C-50DC-48CD-853F-3C99830B55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466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406C-841D-41C0-A03B-9CD5A0D69533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83C-50DC-48CD-853F-3C99830B55D5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917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406C-841D-41C0-A03B-9CD5A0D69533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383C-50DC-48CD-853F-3C99830B55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994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29406C-841D-41C0-A03B-9CD5A0D69533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CA383C-50DC-48CD-853F-3C99830B55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73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03D28-A12E-4F33-A9D0-5AF408D8BCAF}"/>
              </a:ext>
            </a:extLst>
          </p:cNvPr>
          <p:cNvSpPr txBox="1"/>
          <p:nvPr/>
        </p:nvSpPr>
        <p:spPr>
          <a:xfrm>
            <a:off x="603680" y="568171"/>
            <a:ext cx="166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Descon society</a:t>
            </a:r>
            <a:endParaRPr lang="en-IN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297AE5-0B1B-4372-B522-8AFC4C986E25}"/>
              </a:ext>
            </a:extLst>
          </p:cNvPr>
          <p:cNvSpPr/>
          <p:nvPr/>
        </p:nvSpPr>
        <p:spPr>
          <a:xfrm>
            <a:off x="1433742" y="1468762"/>
            <a:ext cx="8464946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ASSIGNMENT 2 </a:t>
            </a:r>
          </a:p>
          <a:p>
            <a:pPr algn="ctr"/>
            <a:r>
              <a:rPr lang="en-US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PRESENTATION</a:t>
            </a:r>
            <a:endParaRPr lang="en-IN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5BC7F-DAF8-4533-84BD-3E81972375E4}"/>
              </a:ext>
            </a:extLst>
          </p:cNvPr>
          <p:cNvSpPr txBox="1"/>
          <p:nvPr/>
        </p:nvSpPr>
        <p:spPr>
          <a:xfrm>
            <a:off x="2920753" y="4023307"/>
            <a:ext cx="564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STRUCTURE SUPER COMBO PART-2</a:t>
            </a:r>
            <a:endParaRPr lang="en-IN" sz="24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4807B-822E-46DC-991B-B23636E6E764}"/>
              </a:ext>
            </a:extLst>
          </p:cNvPr>
          <p:cNvCxnSpPr>
            <a:cxnSpLocks/>
          </p:cNvCxnSpPr>
          <p:nvPr/>
        </p:nvCxnSpPr>
        <p:spPr>
          <a:xfrm>
            <a:off x="1535837" y="4023307"/>
            <a:ext cx="814970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943776D-314B-4A08-A000-5A6B81BAD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6375" r="12597" b="15729"/>
          <a:stretch/>
        </p:blipFill>
        <p:spPr>
          <a:xfrm>
            <a:off x="8442364" y="3828011"/>
            <a:ext cx="3916971" cy="2554546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  <a:reflection blurRad="6350" stA="50000" endA="300" endPos="55500" dist="50800" dir="5400000" sy="-100000" algn="bl" rotWithShape="0"/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3087888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D80F51-476B-46E3-A9B3-54AD9E701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t="27314" r="56165" b="26861"/>
          <a:stretch/>
        </p:blipFill>
        <p:spPr>
          <a:xfrm>
            <a:off x="864094" y="2673060"/>
            <a:ext cx="5231905" cy="3423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6056CE-399E-4AD1-A683-661112049F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" t="23948" r="53761" b="26344"/>
          <a:stretch/>
        </p:blipFill>
        <p:spPr>
          <a:xfrm>
            <a:off x="6140695" y="730916"/>
            <a:ext cx="5364765" cy="35214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835875-C0D7-4B83-A2FC-DD7F9B37277A}"/>
              </a:ext>
            </a:extLst>
          </p:cNvPr>
          <p:cNvSpPr/>
          <p:nvPr/>
        </p:nvSpPr>
        <p:spPr>
          <a:xfrm>
            <a:off x="864094" y="1106744"/>
            <a:ext cx="5048434" cy="13849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CHANGE 2 :</a:t>
            </a:r>
          </a:p>
          <a:p>
            <a:pPr algn="ctr"/>
            <a:r>
              <a:rPr lang="en-US" dirty="0"/>
              <a:t>TWO MEMBERS ARE ADDED AT TOP THAT IS, </a:t>
            </a:r>
          </a:p>
          <a:p>
            <a:pPr algn="ctr"/>
            <a:r>
              <a:rPr lang="en-US" dirty="0"/>
              <a:t>IN X-Y PLANE AND AT Z=6.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29ED10-24F0-4973-93C6-9BEF1F2C035F}"/>
              </a:ext>
            </a:extLst>
          </p:cNvPr>
          <p:cNvSpPr/>
          <p:nvPr/>
        </p:nvSpPr>
        <p:spPr>
          <a:xfrm>
            <a:off x="6676008" y="4536489"/>
            <a:ext cx="4563122" cy="12517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CHANGE 3 :</a:t>
            </a:r>
          </a:p>
          <a:p>
            <a:pPr algn="ctr"/>
            <a:r>
              <a:rPr lang="en-US" dirty="0"/>
              <a:t>TWO MEMBERS ARE ADDED AT BOTTOM THAT IS,</a:t>
            </a:r>
          </a:p>
          <a:p>
            <a:pPr algn="ctr"/>
            <a:r>
              <a:rPr lang="en-US" dirty="0"/>
              <a:t>IN X-Y PLANE AND AT Z=0.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705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6EDC12-4095-4B72-84C6-A96C71AFC4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" t="9061" r="56287" b="32686"/>
          <a:stretch/>
        </p:blipFill>
        <p:spPr>
          <a:xfrm>
            <a:off x="750902" y="1999695"/>
            <a:ext cx="5169763" cy="3994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22E72-952C-419C-B161-42AA11C36F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t="9061" r="54830" b="32686"/>
          <a:stretch/>
        </p:blipFill>
        <p:spPr>
          <a:xfrm>
            <a:off x="6212890" y="1999695"/>
            <a:ext cx="5080987" cy="39949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9172AD-9445-4BC1-A18F-88A72548BAFA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64E0F0-3898-4FB7-B0B1-47FE11C7CFEA}"/>
              </a:ext>
            </a:extLst>
          </p:cNvPr>
          <p:cNvSpPr txBox="1"/>
          <p:nvPr/>
        </p:nvSpPr>
        <p:spPr>
          <a:xfrm>
            <a:off x="871491" y="709304"/>
            <a:ext cx="1005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DEFORMATION CAUSED IN DIFFERENT CASES IN X-Z PLANE :</a:t>
            </a:r>
            <a:endParaRPr lang="en-IN" b="1" i="1" dirty="0">
              <a:solidFill>
                <a:srgbClr val="7030A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1F76C6-3C28-4CF7-8BDF-F16163FB3D4F}"/>
              </a:ext>
            </a:extLst>
          </p:cNvPr>
          <p:cNvSpPr/>
          <p:nvPr/>
        </p:nvSpPr>
        <p:spPr>
          <a:xfrm>
            <a:off x="6035482" y="1127464"/>
            <a:ext cx="45719" cy="498037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8CE28-2B10-48F8-BE5C-D4AA60B18520}"/>
              </a:ext>
            </a:extLst>
          </p:cNvPr>
          <p:cNvSpPr txBox="1"/>
          <p:nvPr/>
        </p:nvSpPr>
        <p:spPr>
          <a:xfrm>
            <a:off x="1713391" y="1441871"/>
            <a:ext cx="2583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EARLIER CASE</a:t>
            </a:r>
            <a:endParaRPr lang="en-I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F538B-EEC1-4E17-B23E-B7395584C034}"/>
              </a:ext>
            </a:extLst>
          </p:cNvPr>
          <p:cNvSpPr txBox="1"/>
          <p:nvPr/>
        </p:nvSpPr>
        <p:spPr>
          <a:xfrm>
            <a:off x="6212890" y="1388874"/>
            <a:ext cx="49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AFTER REFORMATION </a:t>
            </a:r>
            <a:r>
              <a:rPr lang="en-US" sz="2000" dirty="0"/>
              <a:t> </a:t>
            </a:r>
          </a:p>
          <a:p>
            <a:r>
              <a:rPr lang="en-US" sz="1200" dirty="0"/>
              <a:t>(</a:t>
            </a:r>
            <a:r>
              <a:rPr lang="en-US" sz="1200" dirty="0">
                <a:solidFill>
                  <a:srgbClr val="FF0000"/>
                </a:solidFill>
              </a:rPr>
              <a:t>NOTE THAT : DEFORMATION IS LESS IN THIS CASE</a:t>
            </a:r>
            <a:r>
              <a:rPr lang="en-US" sz="1200" dirty="0"/>
              <a:t>)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0385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707BA065-656F-483C-8AAE-806A7F6FC055}"/>
              </a:ext>
            </a:extLst>
          </p:cNvPr>
          <p:cNvSpPr/>
          <p:nvPr/>
        </p:nvSpPr>
        <p:spPr>
          <a:xfrm>
            <a:off x="466725" y="1546307"/>
            <a:ext cx="11258550" cy="156966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  <a:reflection blurRad="6350" stA="50000" endA="300" endPos="5550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8057E-6B5B-43A0-8911-FD6636951843}"/>
              </a:ext>
            </a:extLst>
          </p:cNvPr>
          <p:cNvSpPr txBox="1"/>
          <p:nvPr/>
        </p:nvSpPr>
        <p:spPr>
          <a:xfrm>
            <a:off x="7575612" y="5311693"/>
            <a:ext cx="4616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b="1" i="1" dirty="0">
                <a:solidFill>
                  <a:schemeClr val="accent1">
                    <a:lumMod val="50000"/>
                  </a:schemeClr>
                </a:solidFill>
              </a:rPr>
              <a:t>By: PRIYA SINGH</a:t>
            </a:r>
          </a:p>
          <a:p>
            <a:pPr algn="ctr"/>
            <a:r>
              <a:rPr lang="en-US" sz="2800" b="1" i="1" dirty="0">
                <a:solidFill>
                  <a:schemeClr val="accent1">
                    <a:lumMod val="50000"/>
                  </a:schemeClr>
                </a:solidFill>
              </a:rPr>
              <a:t>Roll no. :200728</a:t>
            </a:r>
            <a:endParaRPr lang="en-IN" sz="2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369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ED636D-A225-4810-9996-F1FFE1480686}"/>
              </a:ext>
            </a:extLst>
          </p:cNvPr>
          <p:cNvSpPr txBox="1"/>
          <p:nvPr/>
        </p:nvSpPr>
        <p:spPr>
          <a:xfrm>
            <a:off x="727967" y="745724"/>
            <a:ext cx="2902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GIVEN MODEL 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3EF0C-37D1-493A-BB93-B1E0BEE9D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5" t="34764" r="10070" b="16107"/>
          <a:stretch/>
        </p:blipFill>
        <p:spPr>
          <a:xfrm>
            <a:off x="727967" y="1260655"/>
            <a:ext cx="4500711" cy="2716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CD7CF9-471A-4DFD-B2B2-266DCDF9FC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1" t="31578" r="13110" b="14580"/>
          <a:stretch/>
        </p:blipFill>
        <p:spPr>
          <a:xfrm>
            <a:off x="5228678" y="3069504"/>
            <a:ext cx="6297564" cy="3124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C71CC7-F4A4-43FB-8CB0-B2D03CD26681}"/>
              </a:ext>
            </a:extLst>
          </p:cNvPr>
          <p:cNvSpPr txBox="1"/>
          <p:nvPr/>
        </p:nvSpPr>
        <p:spPr>
          <a:xfrm>
            <a:off x="727967" y="4631961"/>
            <a:ext cx="4412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UNIT SYSTEM : N , m , C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 a= 3 </a:t>
            </a:r>
            <a:r>
              <a:rPr lang="en-US" sz="1400" b="1" dirty="0"/>
              <a:t>(ROLL NO. =200728 since 3+0=3)</a:t>
            </a:r>
            <a:endParaRPr lang="en-IN" sz="1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12392BD-703B-43AD-97EA-98FEE41E83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3" t="65243" r="46117" b="7443"/>
          <a:stretch/>
        </p:blipFill>
        <p:spPr>
          <a:xfrm>
            <a:off x="5228679" y="1196316"/>
            <a:ext cx="4234918" cy="187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74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5F6E5D-5604-42D4-A78B-15569F7E1B60}"/>
              </a:ext>
            </a:extLst>
          </p:cNvPr>
          <p:cNvSpPr txBox="1"/>
          <p:nvPr/>
        </p:nvSpPr>
        <p:spPr>
          <a:xfrm>
            <a:off x="683579" y="665825"/>
            <a:ext cx="1057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PICTURE OF UNDEFORMED STRUCTURE IN X-Z PLANE : 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4C88F-23DE-4EB1-8BBB-782E85CE9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" t="8314" r="48800" b="36531"/>
          <a:stretch/>
        </p:blipFill>
        <p:spPr>
          <a:xfrm>
            <a:off x="1742983" y="1064955"/>
            <a:ext cx="7853778" cy="503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3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E97FFB-4E70-4132-9198-24B90C35B19C}"/>
              </a:ext>
            </a:extLst>
          </p:cNvPr>
          <p:cNvSpPr txBox="1"/>
          <p:nvPr/>
        </p:nvSpPr>
        <p:spPr>
          <a:xfrm>
            <a:off x="658427" y="689330"/>
            <a:ext cx="10875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PICTURE OF UNDEFORMED STRUCTURE IN X-Y PLANE 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24854-DD2C-4292-A9D7-ABC878613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" t="9440" r="49036" b="28249"/>
          <a:stretch/>
        </p:blipFill>
        <p:spPr>
          <a:xfrm>
            <a:off x="6096000" y="1836701"/>
            <a:ext cx="5437572" cy="3712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477C6-F2CF-4159-A3CD-95039BA16B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" t="9203" r="52356" b="23500"/>
          <a:stretch/>
        </p:blipFill>
        <p:spPr>
          <a:xfrm>
            <a:off x="915924" y="1836701"/>
            <a:ext cx="5178552" cy="3896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F6E0F1-EB2B-4973-85A8-F9A97765CA57}"/>
              </a:ext>
            </a:extLst>
          </p:cNvPr>
          <p:cNvSpPr txBox="1"/>
          <p:nvPr/>
        </p:nvSpPr>
        <p:spPr>
          <a:xfrm>
            <a:off x="2884932" y="137503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Z=6 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FAE3C-36C9-459B-BF5B-85491A971C7D}"/>
              </a:ext>
            </a:extLst>
          </p:cNvPr>
          <p:cNvSpPr txBox="1"/>
          <p:nvPr/>
        </p:nvSpPr>
        <p:spPr>
          <a:xfrm>
            <a:off x="8357586" y="142174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Z=0</a:t>
            </a:r>
            <a:endParaRPr lang="en-IN" sz="2400" b="1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62D615-ED10-4695-BC1F-530D581C0717}"/>
              </a:ext>
            </a:extLst>
          </p:cNvPr>
          <p:cNvCxnSpPr>
            <a:cxnSpLocks/>
          </p:cNvCxnSpPr>
          <p:nvPr/>
        </p:nvCxnSpPr>
        <p:spPr>
          <a:xfrm>
            <a:off x="6094476" y="1375036"/>
            <a:ext cx="0" cy="47239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743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793A09-1C6D-4AEE-8BF4-288CD346ECF2}"/>
              </a:ext>
            </a:extLst>
          </p:cNvPr>
          <p:cNvSpPr txBox="1"/>
          <p:nvPr/>
        </p:nvSpPr>
        <p:spPr>
          <a:xfrm>
            <a:off x="920318" y="692457"/>
            <a:ext cx="10351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PICTURE OF UNDEFORMED STRUCTURE IN Y-Z PLANE :</a:t>
            </a:r>
            <a:endParaRPr lang="en-IN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6C1F3-8FB0-4CDD-8ABF-03086E926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" t="8684" r="58365" b="31239"/>
          <a:stretch/>
        </p:blipFill>
        <p:spPr>
          <a:xfrm>
            <a:off x="666566" y="1550623"/>
            <a:ext cx="5429433" cy="4614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85EFA9-32B9-4891-A00A-43B0F334C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" t="8400" r="58142" b="32800"/>
          <a:stretch/>
        </p:blipFill>
        <p:spPr>
          <a:xfrm>
            <a:off x="6096000" y="1550623"/>
            <a:ext cx="5429433" cy="45168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A0AAC2-B4FB-4C06-AF61-673F8420F9FC}"/>
              </a:ext>
            </a:extLst>
          </p:cNvPr>
          <p:cNvCxnSpPr>
            <a:stCxn id="2" idx="2"/>
          </p:cNvCxnSpPr>
          <p:nvPr/>
        </p:nvCxnSpPr>
        <p:spPr>
          <a:xfrm>
            <a:off x="6096000" y="1215677"/>
            <a:ext cx="0" cy="48518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4123F7-E145-4E3B-BAB8-AB2DF554267D}"/>
              </a:ext>
            </a:extLst>
          </p:cNvPr>
          <p:cNvSpPr txBox="1"/>
          <p:nvPr/>
        </p:nvSpPr>
        <p:spPr>
          <a:xfrm>
            <a:off x="2698812" y="1121540"/>
            <a:ext cx="1083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X= 0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8989D-2CE9-4D91-A843-ED71215215B3}"/>
              </a:ext>
            </a:extLst>
          </p:cNvPr>
          <p:cNvSpPr txBox="1"/>
          <p:nvPr/>
        </p:nvSpPr>
        <p:spPr>
          <a:xfrm>
            <a:off x="8578788" y="1152318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X= 5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83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99FBC6-BCF6-4A28-AE0E-3D91CC7A20B7}"/>
              </a:ext>
            </a:extLst>
          </p:cNvPr>
          <p:cNvSpPr txBox="1"/>
          <p:nvPr/>
        </p:nvSpPr>
        <p:spPr>
          <a:xfrm>
            <a:off x="565212" y="674703"/>
            <a:ext cx="11061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PICTURE OF UNDEFORMED STRUCTURE IN 3-D :</a:t>
            </a:r>
            <a:endParaRPr lang="en-IN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7C402-6C27-4264-80F6-0E1B2ED2E9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0" t="8413" b="17930"/>
          <a:stretch/>
        </p:blipFill>
        <p:spPr>
          <a:xfrm>
            <a:off x="5499638" y="1131902"/>
            <a:ext cx="6013142" cy="5051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FA676-837C-4F34-8ED0-32136C5EDA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0" t="8803" b="23236"/>
          <a:stretch/>
        </p:blipFill>
        <p:spPr>
          <a:xfrm>
            <a:off x="679220" y="1122138"/>
            <a:ext cx="4801830" cy="4318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32277A-F59E-4558-98F5-DD2F4383F0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8" t="31068" r="8465" b="25609"/>
          <a:stretch/>
        </p:blipFill>
        <p:spPr>
          <a:xfrm>
            <a:off x="3712464" y="4590288"/>
            <a:ext cx="2807208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8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4BA264-413D-4B39-800B-3646C06473E0}"/>
              </a:ext>
            </a:extLst>
          </p:cNvPr>
          <p:cNvSpPr txBox="1"/>
          <p:nvPr/>
        </p:nvSpPr>
        <p:spPr>
          <a:xfrm>
            <a:off x="782714" y="772356"/>
            <a:ext cx="1062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PICTURE OF DEFORMED STRUCTURE IN X-Z PLANE :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72EC9-A107-478D-9D99-DA5DDE2A5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t="9061" r="49320" b="32686"/>
          <a:stretch/>
        </p:blipFill>
        <p:spPr>
          <a:xfrm>
            <a:off x="1864309" y="1197921"/>
            <a:ext cx="7617041" cy="498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99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9FF013-E007-474A-AB27-77C2E92A65C4}"/>
              </a:ext>
            </a:extLst>
          </p:cNvPr>
          <p:cNvSpPr txBox="1"/>
          <p:nvPr/>
        </p:nvSpPr>
        <p:spPr>
          <a:xfrm>
            <a:off x="622916" y="727968"/>
            <a:ext cx="1094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PICTURE OF DEFORMED STRUCTURE IN 3-D :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61C35-B933-42CF-AAC6-F86EB2AD0C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0" t="9320" r="8180" b="22977"/>
          <a:stretch/>
        </p:blipFill>
        <p:spPr>
          <a:xfrm>
            <a:off x="6096000" y="1171288"/>
            <a:ext cx="5343636" cy="4946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D7EAA6-CAAA-410A-BEF1-3BC228B32E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7" t="8544" r="8252" b="23754"/>
          <a:stretch/>
        </p:blipFill>
        <p:spPr>
          <a:xfrm>
            <a:off x="669507" y="1171288"/>
            <a:ext cx="5343636" cy="486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17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685FA8-49F3-4695-A899-418E3029121C}"/>
              </a:ext>
            </a:extLst>
          </p:cNvPr>
          <p:cNvSpPr txBox="1"/>
          <p:nvPr/>
        </p:nvSpPr>
        <p:spPr>
          <a:xfrm>
            <a:off x="452762" y="701336"/>
            <a:ext cx="11132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PICTURE OF NEW STRUCTURE WITH BETTER STRENGTH IN 3-D :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9C551-2AC8-4BD0-A650-EBB98F9120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8" t="25503" r="3301" b="14174"/>
          <a:stretch/>
        </p:blipFill>
        <p:spPr>
          <a:xfrm>
            <a:off x="713172" y="2210538"/>
            <a:ext cx="4853591" cy="387954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artDeco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6B464F-093B-4F29-AE6B-AD34126FD8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 t="31845" r="54199" b="33333"/>
          <a:stretch/>
        </p:blipFill>
        <p:spPr>
          <a:xfrm>
            <a:off x="6360851" y="3595456"/>
            <a:ext cx="4873840" cy="2388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0A3950-15CF-49E2-AEFB-54E1DFE2B95E}"/>
              </a:ext>
            </a:extLst>
          </p:cNvPr>
          <p:cNvSpPr txBox="1"/>
          <p:nvPr/>
        </p:nvSpPr>
        <p:spPr>
          <a:xfrm>
            <a:off x="713172" y="1748873"/>
            <a:ext cx="3755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New 3-D model :</a:t>
            </a:r>
            <a:endParaRPr lang="en-IN" sz="2400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94D05D-8C18-4450-A4D8-D2C3D1695AD6}"/>
              </a:ext>
            </a:extLst>
          </p:cNvPr>
          <p:cNvSpPr/>
          <p:nvPr/>
        </p:nvSpPr>
        <p:spPr>
          <a:xfrm>
            <a:off x="6360851" y="2210538"/>
            <a:ext cx="4853591" cy="12872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CHANGE 1 :</a:t>
            </a:r>
          </a:p>
          <a:p>
            <a:pPr algn="ctr"/>
            <a:r>
              <a:rPr lang="en-US" dirty="0"/>
              <a:t>PERPENDICULAR MEMBER IS ADDED ON BOTH SIDES IN X-Z PLANE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04783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110</TotalTime>
  <Words>196</Words>
  <Application>Microsoft Office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Garamond</vt:lpstr>
      <vt:lpstr>Wingdings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 singh</dc:creator>
  <cp:lastModifiedBy>priya singh</cp:lastModifiedBy>
  <cp:revision>13</cp:revision>
  <dcterms:created xsi:type="dcterms:W3CDTF">2021-06-12T08:33:39Z</dcterms:created>
  <dcterms:modified xsi:type="dcterms:W3CDTF">2021-06-12T11:20:59Z</dcterms:modified>
</cp:coreProperties>
</file>